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36638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Crushin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Keanu Sy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colt, 3 mini, 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+ hard cover plates and stands (x3)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targets (4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E3A39B-E77A-9CE6-45FC-D7919BA87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6932"/>
            <a:ext cx="7023941" cy="4817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Crushin</a:t>
            </a:r>
            <a:r>
              <a:rPr lang="en-US" b="1" dirty="0"/>
              <a:t>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Rounds: 20</a:t>
            </a:r>
          </a:p>
          <a:p>
            <a:r>
              <a:rPr lang="en-US" dirty="0"/>
              <a:t>Targets: 7 USPSA, 6 steel</a:t>
            </a:r>
          </a:p>
          <a:p>
            <a:endParaRPr lang="en-US" dirty="0"/>
          </a:p>
          <a:p>
            <a:r>
              <a:rPr lang="en-US" dirty="0"/>
              <a:t>Handgun start position: hands touching upper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lower mark, stock on belt. Carbine is loaded,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P2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144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2022-06-08T18:17:31Z</dcterms:modified>
  <cp:category>Shooting</cp:category>
</cp:coreProperties>
</file>